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2" r:id="rId5"/>
    <p:sldId id="265" r:id="rId6"/>
    <p:sldId id="266" r:id="rId7"/>
    <p:sldId id="261" r:id="rId8"/>
    <p:sldId id="259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7" clrIdx="0">
    <p:extLst>
      <p:ext uri="{19B8F6BF-5375-455C-9EA6-DF929625EA0E}">
        <p15:presenceInfo xmlns:p15="http://schemas.microsoft.com/office/powerpoint/2012/main" userId="175091b2817dbd7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F9D53F-7887-4104-ABE1-14EDAD5CB8C5}" v="114" dt="2018-10-01T05:04:13.5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1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ido Walraven" userId="d5565e80f1384973" providerId="LiveId" clId="{9EF9D53F-7887-4104-ABE1-14EDAD5CB8C5}"/>
    <pc:docChg chg="custSel modSld">
      <pc:chgData name="Guido Walraven" userId="d5565e80f1384973" providerId="LiveId" clId="{9EF9D53F-7887-4104-ABE1-14EDAD5CB8C5}" dt="2018-10-01T05:04:13.506" v="113" actId="20577"/>
      <pc:docMkLst>
        <pc:docMk/>
      </pc:docMkLst>
      <pc:sldChg chg="modSp delCm">
        <pc:chgData name="Guido Walraven" userId="d5565e80f1384973" providerId="LiveId" clId="{9EF9D53F-7887-4104-ABE1-14EDAD5CB8C5}" dt="2018-10-01T05:03:35.388" v="111" actId="20577"/>
        <pc:sldMkLst>
          <pc:docMk/>
          <pc:sldMk cId="1701018481" sldId="260"/>
        </pc:sldMkLst>
        <pc:spChg chg="mod">
          <ac:chgData name="Guido Walraven" userId="d5565e80f1384973" providerId="LiveId" clId="{9EF9D53F-7887-4104-ABE1-14EDAD5CB8C5}" dt="2018-10-01T05:03:35.388" v="111" actId="20577"/>
          <ac:spMkLst>
            <pc:docMk/>
            <pc:sldMk cId="1701018481" sldId="260"/>
            <ac:spMk id="3" creationId="{8847274F-493F-4B98-90BB-0591AF2947BF}"/>
          </ac:spMkLst>
        </pc:spChg>
      </pc:sldChg>
      <pc:sldChg chg="modSp delCm">
        <pc:chgData name="Guido Walraven" userId="d5565e80f1384973" providerId="LiveId" clId="{9EF9D53F-7887-4104-ABE1-14EDAD5CB8C5}" dt="2018-10-01T05:01:45.853" v="107" actId="20577"/>
        <pc:sldMkLst>
          <pc:docMk/>
          <pc:sldMk cId="3420814452" sldId="262"/>
        </pc:sldMkLst>
        <pc:spChg chg="mod">
          <ac:chgData name="Guido Walraven" userId="d5565e80f1384973" providerId="LiveId" clId="{9EF9D53F-7887-4104-ABE1-14EDAD5CB8C5}" dt="2018-10-01T05:01:45.853" v="107" actId="20577"/>
          <ac:spMkLst>
            <pc:docMk/>
            <pc:sldMk cId="3420814452" sldId="262"/>
            <ac:spMk id="2" creationId="{9CEE3138-6E6F-4F12-8476-B3DA40C495D6}"/>
          </ac:spMkLst>
        </pc:spChg>
      </pc:sldChg>
      <pc:sldChg chg="modSp delCm">
        <pc:chgData name="Guido Walraven" userId="d5565e80f1384973" providerId="LiveId" clId="{9EF9D53F-7887-4104-ABE1-14EDAD5CB8C5}" dt="2018-10-01T05:04:13.506" v="113" actId="20577"/>
        <pc:sldMkLst>
          <pc:docMk/>
          <pc:sldMk cId="1029684125" sldId="266"/>
        </pc:sldMkLst>
        <pc:spChg chg="mod">
          <ac:chgData name="Guido Walraven" userId="d5565e80f1384973" providerId="LiveId" clId="{9EF9D53F-7887-4104-ABE1-14EDAD5CB8C5}" dt="2018-10-01T05:04:13.506" v="113" actId="20577"/>
          <ac:spMkLst>
            <pc:docMk/>
            <pc:sldMk cId="1029684125" sldId="266"/>
            <ac:spMk id="2" creationId="{7140222E-A201-4AC8-AB99-52DABB8808CF}"/>
          </ac:spMkLst>
        </pc:spChg>
        <pc:spChg chg="mod">
          <ac:chgData name="Guido Walraven" userId="d5565e80f1384973" providerId="LiveId" clId="{9EF9D53F-7887-4104-ABE1-14EDAD5CB8C5}" dt="2018-10-01T04:58:19.071" v="27" actId="20577"/>
          <ac:spMkLst>
            <pc:docMk/>
            <pc:sldMk cId="1029684125" sldId="266"/>
            <ac:spMk id="3" creationId="{A0ACAABA-82E1-421C-9511-7CF778E80335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9-30T18:26:02.274" idx="7">
    <p:pos x="10" y="10"/>
    <p:text>wellicht dit ook als onderzoeksthema's benoemen?</p:text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172FD1-8BCD-460C-B40E-742CED87922C}" type="doc">
      <dgm:prSet loTypeId="urn:microsoft.com/office/officeart/2005/8/layout/hierarchy1" loCatId="hierarchy" qsTypeId="urn:microsoft.com/office/officeart/2005/8/quickstyle/simple5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CFB2CD95-CEF2-4262-B85C-AF10027F27F2}">
      <dgm:prSet/>
      <dgm:spPr/>
      <dgm:t>
        <a:bodyPr/>
        <a:lstStyle/>
        <a:p>
          <a:r>
            <a:rPr lang="nl-NL"/>
            <a:t>Introductie </a:t>
          </a:r>
          <a:endParaRPr lang="en-US"/>
        </a:p>
      </dgm:t>
    </dgm:pt>
    <dgm:pt modelId="{F6E76FE0-19F2-477F-8922-9F6F2E3CC177}" type="parTrans" cxnId="{F7EDFDED-000C-4B48-98E6-6494A1B82BD0}">
      <dgm:prSet/>
      <dgm:spPr/>
      <dgm:t>
        <a:bodyPr/>
        <a:lstStyle/>
        <a:p>
          <a:endParaRPr lang="en-US"/>
        </a:p>
      </dgm:t>
    </dgm:pt>
    <dgm:pt modelId="{E3F5230D-A9D3-4C7B-A91B-209E7338ABD6}" type="sibTrans" cxnId="{F7EDFDED-000C-4B48-98E6-6494A1B82BD0}">
      <dgm:prSet/>
      <dgm:spPr/>
      <dgm:t>
        <a:bodyPr/>
        <a:lstStyle/>
        <a:p>
          <a:endParaRPr lang="en-US"/>
        </a:p>
      </dgm:t>
    </dgm:pt>
    <dgm:pt modelId="{2CD25372-8320-4BF8-84FD-E746F0DDE4F5}">
      <dgm:prSet/>
      <dgm:spPr/>
      <dgm:t>
        <a:bodyPr/>
        <a:lstStyle/>
        <a:p>
          <a:r>
            <a:rPr lang="nl-NL"/>
            <a:t>Dialoog </a:t>
          </a:r>
          <a:endParaRPr lang="en-US"/>
        </a:p>
      </dgm:t>
    </dgm:pt>
    <dgm:pt modelId="{656F881C-6582-48E5-89DD-3A8DD96F0FDD}" type="parTrans" cxnId="{8CC53E92-2534-4969-BE4F-3607CDE88E0B}">
      <dgm:prSet/>
      <dgm:spPr/>
      <dgm:t>
        <a:bodyPr/>
        <a:lstStyle/>
        <a:p>
          <a:endParaRPr lang="en-US"/>
        </a:p>
      </dgm:t>
    </dgm:pt>
    <dgm:pt modelId="{6D0581A8-4E4B-43C7-85EB-EAC801BFF98F}" type="sibTrans" cxnId="{8CC53E92-2534-4969-BE4F-3607CDE88E0B}">
      <dgm:prSet/>
      <dgm:spPr/>
      <dgm:t>
        <a:bodyPr/>
        <a:lstStyle/>
        <a:p>
          <a:endParaRPr lang="en-US"/>
        </a:p>
      </dgm:t>
    </dgm:pt>
    <dgm:pt modelId="{74467810-4DF2-4D47-9DFF-5E1E66705EE7}">
      <dgm:prSet/>
      <dgm:spPr/>
      <dgm:t>
        <a:bodyPr/>
        <a:lstStyle/>
        <a:p>
          <a:r>
            <a:rPr lang="nl-NL"/>
            <a:t>Afronding: een aanbeveling voor het plenaire debat </a:t>
          </a:r>
          <a:endParaRPr lang="en-US"/>
        </a:p>
      </dgm:t>
    </dgm:pt>
    <dgm:pt modelId="{DA328F83-B3DD-43B9-9711-D2F4E72544FC}" type="parTrans" cxnId="{96581950-0FAD-4829-9264-0808C1467FC1}">
      <dgm:prSet/>
      <dgm:spPr/>
      <dgm:t>
        <a:bodyPr/>
        <a:lstStyle/>
        <a:p>
          <a:endParaRPr lang="en-US"/>
        </a:p>
      </dgm:t>
    </dgm:pt>
    <dgm:pt modelId="{F50954C4-32EB-49C9-8F1F-E4EFAB08929F}" type="sibTrans" cxnId="{96581950-0FAD-4829-9264-0808C1467FC1}">
      <dgm:prSet/>
      <dgm:spPr/>
      <dgm:t>
        <a:bodyPr/>
        <a:lstStyle/>
        <a:p>
          <a:endParaRPr lang="en-US"/>
        </a:p>
      </dgm:t>
    </dgm:pt>
    <dgm:pt modelId="{A910C4A8-C1CF-4FD2-B1D4-CEBF8A46FB8C}" type="pres">
      <dgm:prSet presAssocID="{53172FD1-8BCD-460C-B40E-742CED87922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BA7AC00-AFB3-4EA8-ADEA-870D9A03823C}" type="pres">
      <dgm:prSet presAssocID="{CFB2CD95-CEF2-4262-B85C-AF10027F27F2}" presName="hierRoot1" presStyleCnt="0"/>
      <dgm:spPr/>
    </dgm:pt>
    <dgm:pt modelId="{6C2394BE-E09C-493E-BC26-E852C1A8EE5A}" type="pres">
      <dgm:prSet presAssocID="{CFB2CD95-CEF2-4262-B85C-AF10027F27F2}" presName="composite" presStyleCnt="0"/>
      <dgm:spPr/>
    </dgm:pt>
    <dgm:pt modelId="{003E4638-E22A-47B0-A9C6-335CBAE966C6}" type="pres">
      <dgm:prSet presAssocID="{CFB2CD95-CEF2-4262-B85C-AF10027F27F2}" presName="background" presStyleLbl="node0" presStyleIdx="0" presStyleCnt="3"/>
      <dgm:spPr/>
    </dgm:pt>
    <dgm:pt modelId="{D7238DEF-3338-4827-A4DF-C72098088B5A}" type="pres">
      <dgm:prSet presAssocID="{CFB2CD95-CEF2-4262-B85C-AF10027F27F2}" presName="text" presStyleLbl="fgAcc0" presStyleIdx="0" presStyleCnt="3">
        <dgm:presLayoutVars>
          <dgm:chPref val="3"/>
        </dgm:presLayoutVars>
      </dgm:prSet>
      <dgm:spPr/>
    </dgm:pt>
    <dgm:pt modelId="{777F0B22-A7FA-4586-9D45-7878F28B4526}" type="pres">
      <dgm:prSet presAssocID="{CFB2CD95-CEF2-4262-B85C-AF10027F27F2}" presName="hierChild2" presStyleCnt="0"/>
      <dgm:spPr/>
    </dgm:pt>
    <dgm:pt modelId="{EA04DB89-794C-4F89-A9D3-7564E38164B0}" type="pres">
      <dgm:prSet presAssocID="{2CD25372-8320-4BF8-84FD-E746F0DDE4F5}" presName="hierRoot1" presStyleCnt="0"/>
      <dgm:spPr/>
    </dgm:pt>
    <dgm:pt modelId="{0598ED3E-72FA-4EBF-839B-62BB9A1E8C74}" type="pres">
      <dgm:prSet presAssocID="{2CD25372-8320-4BF8-84FD-E746F0DDE4F5}" presName="composite" presStyleCnt="0"/>
      <dgm:spPr/>
    </dgm:pt>
    <dgm:pt modelId="{44A1343B-6B72-4816-A84A-11F69EEAE551}" type="pres">
      <dgm:prSet presAssocID="{2CD25372-8320-4BF8-84FD-E746F0DDE4F5}" presName="background" presStyleLbl="node0" presStyleIdx="1" presStyleCnt="3"/>
      <dgm:spPr/>
    </dgm:pt>
    <dgm:pt modelId="{8A552CB8-C3E3-4086-B66A-376DD11BBE74}" type="pres">
      <dgm:prSet presAssocID="{2CD25372-8320-4BF8-84FD-E746F0DDE4F5}" presName="text" presStyleLbl="fgAcc0" presStyleIdx="1" presStyleCnt="3">
        <dgm:presLayoutVars>
          <dgm:chPref val="3"/>
        </dgm:presLayoutVars>
      </dgm:prSet>
      <dgm:spPr/>
    </dgm:pt>
    <dgm:pt modelId="{7B518588-BFE2-47A3-80CF-8C48A8BC3F43}" type="pres">
      <dgm:prSet presAssocID="{2CD25372-8320-4BF8-84FD-E746F0DDE4F5}" presName="hierChild2" presStyleCnt="0"/>
      <dgm:spPr/>
    </dgm:pt>
    <dgm:pt modelId="{894CCF22-4046-4B9F-9339-97624D8F9DEA}" type="pres">
      <dgm:prSet presAssocID="{74467810-4DF2-4D47-9DFF-5E1E66705EE7}" presName="hierRoot1" presStyleCnt="0"/>
      <dgm:spPr/>
    </dgm:pt>
    <dgm:pt modelId="{406DC488-DD74-4017-A604-06B2AA25D9A1}" type="pres">
      <dgm:prSet presAssocID="{74467810-4DF2-4D47-9DFF-5E1E66705EE7}" presName="composite" presStyleCnt="0"/>
      <dgm:spPr/>
    </dgm:pt>
    <dgm:pt modelId="{EC139AD7-E239-4F1F-B006-4BCE49965C87}" type="pres">
      <dgm:prSet presAssocID="{74467810-4DF2-4D47-9DFF-5E1E66705EE7}" presName="background" presStyleLbl="node0" presStyleIdx="2" presStyleCnt="3"/>
      <dgm:spPr/>
    </dgm:pt>
    <dgm:pt modelId="{C90D15C6-C56A-425E-856C-C6E105C6A104}" type="pres">
      <dgm:prSet presAssocID="{74467810-4DF2-4D47-9DFF-5E1E66705EE7}" presName="text" presStyleLbl="fgAcc0" presStyleIdx="2" presStyleCnt="3">
        <dgm:presLayoutVars>
          <dgm:chPref val="3"/>
        </dgm:presLayoutVars>
      </dgm:prSet>
      <dgm:spPr/>
    </dgm:pt>
    <dgm:pt modelId="{ABF7DB12-839A-4793-820F-64A772EC29BC}" type="pres">
      <dgm:prSet presAssocID="{74467810-4DF2-4D47-9DFF-5E1E66705EE7}" presName="hierChild2" presStyleCnt="0"/>
      <dgm:spPr/>
    </dgm:pt>
  </dgm:ptLst>
  <dgm:cxnLst>
    <dgm:cxn modelId="{AB0CD30E-F2B3-4587-862C-528D88BA1D76}" type="presOf" srcId="{53172FD1-8BCD-460C-B40E-742CED87922C}" destId="{A910C4A8-C1CF-4FD2-B1D4-CEBF8A46FB8C}" srcOrd="0" destOrd="0" presId="urn:microsoft.com/office/officeart/2005/8/layout/hierarchy1"/>
    <dgm:cxn modelId="{E79B2B39-C041-4055-9D6F-C39485B86A99}" type="presOf" srcId="{74467810-4DF2-4D47-9DFF-5E1E66705EE7}" destId="{C90D15C6-C56A-425E-856C-C6E105C6A104}" srcOrd="0" destOrd="0" presId="urn:microsoft.com/office/officeart/2005/8/layout/hierarchy1"/>
    <dgm:cxn modelId="{7FD7CF63-803D-4AED-B8D8-0BC81211DF22}" type="presOf" srcId="{2CD25372-8320-4BF8-84FD-E746F0DDE4F5}" destId="{8A552CB8-C3E3-4086-B66A-376DD11BBE74}" srcOrd="0" destOrd="0" presId="urn:microsoft.com/office/officeart/2005/8/layout/hierarchy1"/>
    <dgm:cxn modelId="{96581950-0FAD-4829-9264-0808C1467FC1}" srcId="{53172FD1-8BCD-460C-B40E-742CED87922C}" destId="{74467810-4DF2-4D47-9DFF-5E1E66705EE7}" srcOrd="2" destOrd="0" parTransId="{DA328F83-B3DD-43B9-9711-D2F4E72544FC}" sibTransId="{F50954C4-32EB-49C9-8F1F-E4EFAB08929F}"/>
    <dgm:cxn modelId="{C78A6D52-AF31-40B7-A539-26F4696CC34A}" type="presOf" srcId="{CFB2CD95-CEF2-4262-B85C-AF10027F27F2}" destId="{D7238DEF-3338-4827-A4DF-C72098088B5A}" srcOrd="0" destOrd="0" presId="urn:microsoft.com/office/officeart/2005/8/layout/hierarchy1"/>
    <dgm:cxn modelId="{8CC53E92-2534-4969-BE4F-3607CDE88E0B}" srcId="{53172FD1-8BCD-460C-B40E-742CED87922C}" destId="{2CD25372-8320-4BF8-84FD-E746F0DDE4F5}" srcOrd="1" destOrd="0" parTransId="{656F881C-6582-48E5-89DD-3A8DD96F0FDD}" sibTransId="{6D0581A8-4E4B-43C7-85EB-EAC801BFF98F}"/>
    <dgm:cxn modelId="{F7EDFDED-000C-4B48-98E6-6494A1B82BD0}" srcId="{53172FD1-8BCD-460C-B40E-742CED87922C}" destId="{CFB2CD95-CEF2-4262-B85C-AF10027F27F2}" srcOrd="0" destOrd="0" parTransId="{F6E76FE0-19F2-477F-8922-9F6F2E3CC177}" sibTransId="{E3F5230D-A9D3-4C7B-A91B-209E7338ABD6}"/>
    <dgm:cxn modelId="{D3951C6B-4D95-48EC-AB15-12B6FCFA3C75}" type="presParOf" srcId="{A910C4A8-C1CF-4FD2-B1D4-CEBF8A46FB8C}" destId="{BBA7AC00-AFB3-4EA8-ADEA-870D9A03823C}" srcOrd="0" destOrd="0" presId="urn:microsoft.com/office/officeart/2005/8/layout/hierarchy1"/>
    <dgm:cxn modelId="{0D6AC215-352A-4EA9-A80C-5C8C0C0F00B5}" type="presParOf" srcId="{BBA7AC00-AFB3-4EA8-ADEA-870D9A03823C}" destId="{6C2394BE-E09C-493E-BC26-E852C1A8EE5A}" srcOrd="0" destOrd="0" presId="urn:microsoft.com/office/officeart/2005/8/layout/hierarchy1"/>
    <dgm:cxn modelId="{A33CA1AC-FC02-4761-BBA9-9EF2F2207EF5}" type="presParOf" srcId="{6C2394BE-E09C-493E-BC26-E852C1A8EE5A}" destId="{003E4638-E22A-47B0-A9C6-335CBAE966C6}" srcOrd="0" destOrd="0" presId="urn:microsoft.com/office/officeart/2005/8/layout/hierarchy1"/>
    <dgm:cxn modelId="{211AD6EF-F91D-4C29-8545-50A54CD68FC8}" type="presParOf" srcId="{6C2394BE-E09C-493E-BC26-E852C1A8EE5A}" destId="{D7238DEF-3338-4827-A4DF-C72098088B5A}" srcOrd="1" destOrd="0" presId="urn:microsoft.com/office/officeart/2005/8/layout/hierarchy1"/>
    <dgm:cxn modelId="{F70B9C41-9F6E-4366-B154-B9815AB5E094}" type="presParOf" srcId="{BBA7AC00-AFB3-4EA8-ADEA-870D9A03823C}" destId="{777F0B22-A7FA-4586-9D45-7878F28B4526}" srcOrd="1" destOrd="0" presId="urn:microsoft.com/office/officeart/2005/8/layout/hierarchy1"/>
    <dgm:cxn modelId="{F434FD27-5CE9-4898-A60A-16BAD354C990}" type="presParOf" srcId="{A910C4A8-C1CF-4FD2-B1D4-CEBF8A46FB8C}" destId="{EA04DB89-794C-4F89-A9D3-7564E38164B0}" srcOrd="1" destOrd="0" presId="urn:microsoft.com/office/officeart/2005/8/layout/hierarchy1"/>
    <dgm:cxn modelId="{6552F600-496C-4EDF-9B00-65CB81AC1828}" type="presParOf" srcId="{EA04DB89-794C-4F89-A9D3-7564E38164B0}" destId="{0598ED3E-72FA-4EBF-839B-62BB9A1E8C74}" srcOrd="0" destOrd="0" presId="urn:microsoft.com/office/officeart/2005/8/layout/hierarchy1"/>
    <dgm:cxn modelId="{40263065-FD6E-4602-9D2E-2EF6DD0BF235}" type="presParOf" srcId="{0598ED3E-72FA-4EBF-839B-62BB9A1E8C74}" destId="{44A1343B-6B72-4816-A84A-11F69EEAE551}" srcOrd="0" destOrd="0" presId="urn:microsoft.com/office/officeart/2005/8/layout/hierarchy1"/>
    <dgm:cxn modelId="{CF96A0F0-47C8-4333-A984-D688AE83E555}" type="presParOf" srcId="{0598ED3E-72FA-4EBF-839B-62BB9A1E8C74}" destId="{8A552CB8-C3E3-4086-B66A-376DD11BBE74}" srcOrd="1" destOrd="0" presId="urn:microsoft.com/office/officeart/2005/8/layout/hierarchy1"/>
    <dgm:cxn modelId="{B4E1BB7A-02A9-4788-BAB5-0DD6E3F41605}" type="presParOf" srcId="{EA04DB89-794C-4F89-A9D3-7564E38164B0}" destId="{7B518588-BFE2-47A3-80CF-8C48A8BC3F43}" srcOrd="1" destOrd="0" presId="urn:microsoft.com/office/officeart/2005/8/layout/hierarchy1"/>
    <dgm:cxn modelId="{65F5DAF8-B050-409E-9925-BCB81BEC3217}" type="presParOf" srcId="{A910C4A8-C1CF-4FD2-B1D4-CEBF8A46FB8C}" destId="{894CCF22-4046-4B9F-9339-97624D8F9DEA}" srcOrd="2" destOrd="0" presId="urn:microsoft.com/office/officeart/2005/8/layout/hierarchy1"/>
    <dgm:cxn modelId="{F7D8E027-E529-48D1-A9E1-5202D00B72D5}" type="presParOf" srcId="{894CCF22-4046-4B9F-9339-97624D8F9DEA}" destId="{406DC488-DD74-4017-A604-06B2AA25D9A1}" srcOrd="0" destOrd="0" presId="urn:microsoft.com/office/officeart/2005/8/layout/hierarchy1"/>
    <dgm:cxn modelId="{463F270F-A676-4C4E-A5BF-24A597948B1A}" type="presParOf" srcId="{406DC488-DD74-4017-A604-06B2AA25D9A1}" destId="{EC139AD7-E239-4F1F-B006-4BCE49965C87}" srcOrd="0" destOrd="0" presId="urn:microsoft.com/office/officeart/2005/8/layout/hierarchy1"/>
    <dgm:cxn modelId="{22FCEC9B-47D7-4AB3-9D7A-50E68F7F75F1}" type="presParOf" srcId="{406DC488-DD74-4017-A604-06B2AA25D9A1}" destId="{C90D15C6-C56A-425E-856C-C6E105C6A104}" srcOrd="1" destOrd="0" presId="urn:microsoft.com/office/officeart/2005/8/layout/hierarchy1"/>
    <dgm:cxn modelId="{5B8A6C22-B430-4314-B907-2741A361AABD}" type="presParOf" srcId="{894CCF22-4046-4B9F-9339-97624D8F9DEA}" destId="{ABF7DB12-839A-4793-820F-64A772EC29B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3E4638-E22A-47B0-A9C6-335CBAE966C6}">
      <dsp:nvSpPr>
        <dsp:cNvPr id="0" name=""/>
        <dsp:cNvSpPr/>
      </dsp:nvSpPr>
      <dsp:spPr>
        <a:xfrm>
          <a:off x="0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7238DEF-3338-4827-A4DF-C72098088B5A}">
      <dsp:nvSpPr>
        <dsp:cNvPr id="0" name=""/>
        <dsp:cNvSpPr/>
      </dsp:nvSpPr>
      <dsp:spPr>
        <a:xfrm>
          <a:off x="316230" y="812264"/>
          <a:ext cx="2846069" cy="1807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Introductie </a:t>
          </a:r>
          <a:endParaRPr lang="en-US" sz="2600" kern="1200"/>
        </a:p>
      </dsp:txBody>
      <dsp:txXfrm>
        <a:off x="369163" y="865197"/>
        <a:ext cx="2740203" cy="1701388"/>
      </dsp:txXfrm>
    </dsp:sp>
    <dsp:sp modelId="{44A1343B-6B72-4816-A84A-11F69EEAE551}">
      <dsp:nvSpPr>
        <dsp:cNvPr id="0" name=""/>
        <dsp:cNvSpPr/>
      </dsp:nvSpPr>
      <dsp:spPr>
        <a:xfrm>
          <a:off x="3478529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A552CB8-C3E3-4086-B66A-376DD11BBE74}">
      <dsp:nvSpPr>
        <dsp:cNvPr id="0" name=""/>
        <dsp:cNvSpPr/>
      </dsp:nvSpPr>
      <dsp:spPr>
        <a:xfrm>
          <a:off x="379475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Dialoog </a:t>
          </a:r>
          <a:endParaRPr lang="en-US" sz="2600" kern="1200"/>
        </a:p>
      </dsp:txBody>
      <dsp:txXfrm>
        <a:off x="3847692" y="865197"/>
        <a:ext cx="2740203" cy="1701388"/>
      </dsp:txXfrm>
    </dsp:sp>
    <dsp:sp modelId="{EC139AD7-E239-4F1F-B006-4BCE49965C87}">
      <dsp:nvSpPr>
        <dsp:cNvPr id="0" name=""/>
        <dsp:cNvSpPr/>
      </dsp:nvSpPr>
      <dsp:spPr>
        <a:xfrm>
          <a:off x="6957059" y="511845"/>
          <a:ext cx="2846069" cy="18072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90D15C6-C56A-425E-856C-C6E105C6A104}">
      <dsp:nvSpPr>
        <dsp:cNvPr id="0" name=""/>
        <dsp:cNvSpPr/>
      </dsp:nvSpPr>
      <dsp:spPr>
        <a:xfrm>
          <a:off x="7273289" y="812264"/>
          <a:ext cx="2846069" cy="18072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/>
            <a:t>Afronding: een aanbeveling voor het plenaire debat </a:t>
          </a:r>
          <a:endParaRPr lang="en-US" sz="2600" kern="1200"/>
        </a:p>
      </dsp:txBody>
      <dsp:txXfrm>
        <a:off x="7326222" y="865197"/>
        <a:ext cx="2740203" cy="1701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F5DA61-6620-42B1-8408-AA73B27747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71B03BB-1C45-4AE8-8959-7920FFA42A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CBDEEC-4744-4FA8-BFDA-9E8217F77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B508-B37A-42DD-8204-6087C13DA8BC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E6809F-9456-4991-AE98-FFBB440ED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D9B439-986B-495A-BE00-14D8A7B34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667E-B120-4619-8302-630304AD3A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8048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C3128D-1EE6-4AE3-BE8E-0A7B7C988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908928B-5818-4417-8E10-DA56E9D14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59991C-8200-4CCA-B47C-9CB23D089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B508-B37A-42DD-8204-6087C13DA8BC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47C6DD-0AA2-44B4-A543-46EE8EC57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B5FA97-4C7F-4A7C-B810-C64E414FA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667E-B120-4619-8302-630304AD3A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446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0BD7C86-1AEC-419A-82B5-11EA1A6CDC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DD1D2B3-3FE2-431A-B640-583B0AAE8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1A3438-81BE-4FCB-90C0-71AC83D30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B508-B37A-42DD-8204-6087C13DA8BC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3B4C9DB-F632-4396-803C-110A4E870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6DA6051-7AD9-4E2E-A0C9-4333B924D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667E-B120-4619-8302-630304AD3A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051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4B733A-68ED-46F2-A579-DD0CFD69F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E6A6D7-164E-4450-96E9-FCBF6DA5A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BF181C-F062-4A24-A466-E9FED18AD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B508-B37A-42DD-8204-6087C13DA8BC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358C9A-C6E2-45CE-BE1B-F93640D26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AC77F5-46B8-4ECA-8745-BAEA47F5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667E-B120-4619-8302-630304AD3A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02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CD6156-661F-4FE2-82BF-688B61F82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78F0B61-6BF9-4AB8-8D14-24284B8E5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D1E0F8-4D1F-490A-9345-818C71BB8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B508-B37A-42DD-8204-6087C13DA8BC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9679BB9-6856-45E2-A30D-ACFD7D56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C7CA87A-3EF4-4FBC-9872-C3EF3FE47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667E-B120-4619-8302-630304AD3A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068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015FB6-800F-4BB4-BFDE-76E9C6CBF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18F4F9-02C5-48F0-B97C-F5E5642C5C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4CCB062-A8A1-4389-9BB4-FE1902B70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DB02EA8-3A91-4E59-9CCA-E3C6AB1D7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B508-B37A-42DD-8204-6087C13DA8BC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D34A5F5-C5A7-4A83-8615-ACC197F66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3100C49-A3CC-468F-BA95-B1F520FB9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667E-B120-4619-8302-630304AD3A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839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F4E37D-B7F3-46D7-91A5-EAC0FE65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87DCB-50DA-40D1-9C67-DD00B6096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52756F8-79BE-4B38-8426-D45ABB8FD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4229A34-0BA7-4558-962C-08ED3E8E5C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1DFE9BD-2476-4928-A6DB-20D0D6F04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4F8EA18-A694-4C7D-B948-5EB0746E7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B508-B37A-42DD-8204-6087C13DA8BC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673017B-E7C5-42E9-B86E-DEAC2FE29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BA130F6-E4A1-4120-86E5-9F53778B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667E-B120-4619-8302-630304AD3A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2910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1ADA1A-51ED-41C5-BDEC-025B9D7AE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5CCAA49-E2F0-4E52-9E5D-BDF3FD61F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B508-B37A-42DD-8204-6087C13DA8BC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49EFDD4-3486-4558-A5B5-2F7651CF6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E19F7D0-5BB6-4560-A9CC-F789CCD9B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667E-B120-4619-8302-630304AD3A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9695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A62A0F5-5BC2-42A1-A297-19F41ADE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B508-B37A-42DD-8204-6087C13DA8BC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250FAF8-1BC5-48DD-9602-77A7100D7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DB04812-F982-4DD9-8062-DC088E11D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667E-B120-4619-8302-630304AD3A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291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73A222-C459-41D6-AA43-730387105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29BE5D-1089-4FB8-93FA-A3175DB75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0A4014C-9E2F-4A1C-B5F9-772C281F5E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E30A3CD-6DF7-4397-A7BD-6210BB50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B508-B37A-42DD-8204-6087C13DA8BC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936C599-A71F-419B-B4BC-C87BFCB55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1B23F45-9D00-4F86-A1FF-C07794BE1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667E-B120-4619-8302-630304AD3A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73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0B7390-2173-4740-9735-66D46C4DF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19CD1DD-C551-44AD-A6FF-077362F1E1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ECA7185-7AF5-4A88-BE92-697387C34C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F0370F-C10D-49ED-988B-B88E92B7D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B508-B37A-42DD-8204-6087C13DA8BC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4A7A98D-97AC-487E-95D5-447F3E7A0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92D9C9A-616E-434D-AB45-BB2F9F852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667E-B120-4619-8302-630304AD3A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176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8AD59D8-3683-449C-AEC2-B62DF0AA0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755BAE5-98F7-4055-930D-F85782C62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3D1FEAC-C3D3-412E-81DA-269BACE8A7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2B508-B37A-42DD-8204-6087C13DA8BC}" type="datetimeFigureOut">
              <a:rPr lang="nl-NL" smtClean="0"/>
              <a:t>1-10-2018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47E041-E203-4DF8-9D0B-339206FDE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EC1554-D155-45E6-8716-55E8391AC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F667E-B120-4619-8302-630304AD3A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089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enniswerkplaats-rotterdamstalent.nl/kopi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enniswerkplaats-rotterdamstalent.nl/kopi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AD8995-7B49-48DD-A29A-B2DC599179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960" y="3556615"/>
            <a:ext cx="10314740" cy="1466783"/>
          </a:xfrm>
        </p:spPr>
        <p:txBody>
          <a:bodyPr>
            <a:normAutofit fontScale="90000"/>
          </a:bodyPr>
          <a:lstStyle/>
          <a:p>
            <a:br>
              <a:rPr lang="nl-NL" sz="5300" i="1" dirty="0"/>
            </a:br>
            <a:br>
              <a:rPr lang="nl-NL" sz="5300" i="1" dirty="0"/>
            </a:br>
            <a:br>
              <a:rPr lang="nl-NL" sz="5300" i="1" dirty="0"/>
            </a:br>
            <a:r>
              <a:rPr lang="nl-NL" sz="4900" dirty="0">
                <a:latin typeface="+mn-lt"/>
                <a:ea typeface="+mn-ea"/>
                <a:cs typeface="+mn-cs"/>
              </a:rPr>
              <a:t>Vergroten kansengelijkheid </a:t>
            </a:r>
            <a:br>
              <a:rPr lang="nl-NL" sz="4900" dirty="0">
                <a:latin typeface="+mn-lt"/>
                <a:ea typeface="+mn-ea"/>
                <a:cs typeface="+mn-cs"/>
              </a:rPr>
            </a:br>
            <a:r>
              <a:rPr lang="nl-NL" sz="4900" dirty="0">
                <a:latin typeface="+mn-lt"/>
                <a:ea typeface="+mn-ea"/>
                <a:cs typeface="+mn-cs"/>
              </a:rPr>
              <a:t>in primair- en voortgezet onderwijs 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554F847-320D-4647-82AE-D007BAB71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6313" y="5023398"/>
            <a:ext cx="9426806" cy="1361234"/>
          </a:xfrm>
        </p:spPr>
        <p:txBody>
          <a:bodyPr>
            <a:normAutofit/>
          </a:bodyPr>
          <a:lstStyle/>
          <a:p>
            <a:endParaRPr lang="nl-NL" dirty="0">
              <a:solidFill>
                <a:srgbClr val="E7E6E6"/>
              </a:solidFill>
            </a:endParaRPr>
          </a:p>
          <a:p>
            <a:r>
              <a:rPr lang="nl-NL" sz="5100" b="1" dirty="0"/>
              <a:t>WORKSHOP ONDERZOEK </a:t>
            </a:r>
          </a:p>
        </p:txBody>
      </p:sp>
      <p:pic>
        <p:nvPicPr>
          <p:cNvPr id="4" name="Picture 1" descr="Kenniswerkplaats Rotterdams Talent">
            <a:hlinkClick r:id="rId2" tooltip="Kenniswerkplaats Rotterdams Talent"/>
            <a:extLst>
              <a:ext uri="{FF2B5EF4-FFF2-40B4-BE49-F238E27FC236}">
                <a16:creationId xmlns:a16="http://schemas.microsoft.com/office/drawing/2014/main" id="{02F776E0-56F6-4DB5-8AD3-97F3FCCEE4F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58" y="-1637"/>
            <a:ext cx="10901471" cy="29161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0724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E2645D-54D6-4BB0-98C6-3C7F10F33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nl-NL" sz="4000">
                <a:solidFill>
                  <a:srgbClr val="FFFFFF"/>
                </a:solidFill>
              </a:rPr>
              <a:t>Opzet workshop </a:t>
            </a:r>
            <a:br>
              <a:rPr lang="nl-NL" sz="4000">
                <a:solidFill>
                  <a:srgbClr val="FFFFFF"/>
                </a:solidFill>
              </a:rPr>
            </a:br>
            <a:r>
              <a:rPr lang="nl-NL" sz="4000">
                <a:solidFill>
                  <a:srgbClr val="FFFFFF"/>
                </a:solidFill>
              </a:rPr>
              <a:t>o.l.v.  Jeroen Onstenk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3032EFD-497C-40C9-BBCB-E1818EA634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2021969"/>
              </p:ext>
            </p:extLst>
          </p:nvPr>
        </p:nvGraphicFramePr>
        <p:xfrm>
          <a:off x="1036320" y="2899956"/>
          <a:ext cx="10119360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22484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D5E594C-657D-4F7B-B055-90FD7BE8B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Introductie </a:t>
            </a:r>
            <a:br>
              <a:rPr lang="nl-NL" dirty="0">
                <a:solidFill>
                  <a:srgbClr val="FFFFFF"/>
                </a:solidFill>
              </a:rPr>
            </a:br>
            <a:r>
              <a:rPr lang="nl-NL" dirty="0">
                <a:solidFill>
                  <a:srgbClr val="FFFFFF"/>
                </a:solidFill>
              </a:rPr>
              <a:t>door Guido Walraven 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47274F-493F-4B98-90BB-0591AF29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 fontScale="92500" lnSpcReduction="20000"/>
          </a:bodyPr>
          <a:lstStyle/>
          <a:p>
            <a:endParaRPr lang="nl-NL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nl-NL" sz="2000" dirty="0">
                <a:solidFill>
                  <a:srgbClr val="000000"/>
                </a:solidFill>
              </a:rPr>
              <a:t>Verschillende perspectieven en tradities rond </a:t>
            </a:r>
            <a:r>
              <a:rPr lang="nl-NL" sz="2000" b="1" dirty="0">
                <a:solidFill>
                  <a:srgbClr val="000000"/>
                </a:solidFill>
              </a:rPr>
              <a:t>onderzoek</a:t>
            </a:r>
            <a:r>
              <a:rPr lang="nl-NL" sz="2000" dirty="0">
                <a:solidFill>
                  <a:srgbClr val="000000"/>
                </a:solidFill>
              </a:rPr>
              <a:t> naar het thema vergroten van kansengelijkheid </a:t>
            </a:r>
          </a:p>
          <a:p>
            <a:endParaRPr lang="nl-NL" sz="2000" dirty="0">
              <a:solidFill>
                <a:srgbClr val="000000"/>
              </a:solidFill>
            </a:endParaRPr>
          </a:p>
          <a:p>
            <a:pPr lvl="1"/>
            <a:r>
              <a:rPr lang="nl-NL" sz="2000" dirty="0">
                <a:solidFill>
                  <a:srgbClr val="000000"/>
                </a:solidFill>
              </a:rPr>
              <a:t>Structurele ongelijkheid (vroege en stevige selectie; second chance onder druk)</a:t>
            </a:r>
          </a:p>
          <a:p>
            <a:pPr lvl="1"/>
            <a:endParaRPr lang="nl-NL" sz="2000" dirty="0">
              <a:solidFill>
                <a:srgbClr val="000000"/>
              </a:solidFill>
            </a:endParaRPr>
          </a:p>
          <a:p>
            <a:pPr lvl="1"/>
            <a:r>
              <a:rPr lang="nl-NL" sz="2000" dirty="0">
                <a:solidFill>
                  <a:srgbClr val="000000"/>
                </a:solidFill>
              </a:rPr>
              <a:t>Risicomomenten in schoolloopbaan (uitval; overgang)</a:t>
            </a:r>
          </a:p>
          <a:p>
            <a:pPr lvl="1"/>
            <a:r>
              <a:rPr lang="nl-NL" sz="2000" dirty="0">
                <a:solidFill>
                  <a:srgbClr val="000000"/>
                </a:solidFill>
              </a:rPr>
              <a:t>Risicofactoren van individuen (ecologische model)   </a:t>
            </a:r>
          </a:p>
          <a:p>
            <a:pPr lvl="1"/>
            <a:endParaRPr lang="nl-NL" sz="1900" dirty="0">
              <a:solidFill>
                <a:srgbClr val="000000"/>
              </a:solidFill>
            </a:endParaRPr>
          </a:p>
          <a:p>
            <a:pPr lvl="1"/>
            <a:r>
              <a:rPr lang="nl-NL" sz="1900" dirty="0">
                <a:solidFill>
                  <a:srgbClr val="000000"/>
                </a:solidFill>
              </a:rPr>
              <a:t>Verschillen tussen scholen. Effectieve scholen en effectieve schoolontwikkeling; professioneel kapitaal  </a:t>
            </a:r>
          </a:p>
          <a:p>
            <a:pPr lvl="2"/>
            <a:r>
              <a:rPr lang="nl-NL" sz="1500" dirty="0">
                <a:solidFill>
                  <a:srgbClr val="000000"/>
                </a:solidFill>
              </a:rPr>
              <a:t>Zorg</a:t>
            </a:r>
          </a:p>
          <a:p>
            <a:pPr lvl="2"/>
            <a:r>
              <a:rPr lang="nl-NL" sz="1500" dirty="0">
                <a:solidFill>
                  <a:srgbClr val="000000"/>
                </a:solidFill>
              </a:rPr>
              <a:t>Onderwijskwaliteit (omgaan met verschillen)</a:t>
            </a:r>
          </a:p>
          <a:p>
            <a:pPr lvl="1"/>
            <a:endParaRPr lang="nl-NL" sz="2000" dirty="0">
              <a:solidFill>
                <a:srgbClr val="000000"/>
              </a:solidFill>
            </a:endParaRPr>
          </a:p>
          <a:p>
            <a:pPr lvl="1"/>
            <a:r>
              <a:rPr lang="nl-NL" sz="2000" dirty="0">
                <a:solidFill>
                  <a:srgbClr val="000000"/>
                </a:solidFill>
              </a:rPr>
              <a:t>Talentontwikkeling en basisbehoeften rond leren </a:t>
            </a:r>
          </a:p>
        </p:txBody>
      </p:sp>
    </p:spTree>
    <p:extLst>
      <p:ext uri="{BB962C8B-B14F-4D97-AF65-F5344CB8AC3E}">
        <p14:creationId xmlns:p14="http://schemas.microsoft.com/office/powerpoint/2010/main" val="1701018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CEE3138-6E6F-4F12-8476-B3DA40C49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436781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Samenvattend</a:t>
            </a:r>
            <a:r>
              <a:rPr lang="en-US" sz="3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schema </a:t>
            </a:r>
            <a:r>
              <a:rPr lang="en-US" sz="3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Kenniswerkplaats</a:t>
            </a:r>
            <a:br>
              <a:rPr lang="en-US" sz="3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Onstenk</a:t>
            </a:r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e.a.</a:t>
            </a:r>
            <a:r>
              <a:rPr lang="en-US" sz="2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, 2015 p 13) </a:t>
            </a: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dirty="0" err="1">
                <a:solidFill>
                  <a:srgbClr val="FFFFFF"/>
                </a:solidFill>
              </a:rPr>
              <a:t>A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anknopingspunten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kansengelijkheid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 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alle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niveaus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 </a:t>
            </a:r>
            <a:endParaRPr lang="en-US" sz="3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s://attachment.outlook.office.net/owa/Guido.Walraven@INHOLLAND.nl/service.svc/s/GetFileAttachment?id=AAMkAGEwMTIwZjc3LTgzN2UtNGEyMi05MDdhLTY5NmQ2NDMzZWRiNQBGAAAAAAAqMZy%2FJ1GRR6Wpg%2BgiAo1vBwA0f0%2F56gv9T6oXf2VTU2L5AAACw0c5AAChZeQYbkJzRamalPGM6IeLAAIK5MWrAAABEgAQAJKIb67ObmxAqE0KBMOBAGM%3D&amp;X-OWA-CANARY=vlAqk99tFUmd_6raYMsGsIBWl1vhJtYYHhMqg0esNQ-9EXoikaH3L7Pul-ud_xS1fb6pBiAtyrY.&amp;token=eyJhbGciOiJSUzI1NiIsImtpZCI6IjA2MDBGOUY2NzQ2MjA3MzdFNzM0MDRFMjg3QzQ1QTgxOENCN0NFQjgiLCJ4NXQiOiJCZ0Q1OW5SaUJ6Zm5OQVRpaDhSYWdZeTN6cmciLCJ0eXAiOiJKV1QifQ.eyJ2ZXIiOiJFeGNoYW5nZS5DYWxsYmFjay5WMSIsImFwcGN0eHNlbmRlciI6Ik93YURvd25sb2FkQGFkNzhkMTkxLTEwNDQtNDMwMy04MjEyLWI2ZjRkZDc4NzRiYyIsImFwcGN0eCI6IntcIm1zZXhjaHByb3RcIjpcIm93YVwiLFwicHJpbWFyeXNpZFwiOlwiUy0xLTUtMjEtMTMxMDA2MjIyOC03MTAyNDA5MTItMTM1MzM5NTAyNy0zNjk1MjUzXCIsXCJwdWlkXCI6XCIxMTUzODM2Mjk2MjI3MjYyOTYyXCIsXCJvaWRcIjpcImJlZGE4MDFlLTZkNTAtNGRkMy04ZWEyLTRlOTlmYmZjOWRiN1wiLFwic2NvcGVcIjpcIk93YURvd25sb2FkXCJ9IiwibmJmIjoxNTM4MzE3NjU4LCJleHAiOjE1MzgzMTgyNTgsImlzcyI6IjAwMDAwMDAyLTAwMDAtMGZmMS1jZTAwLTAwMDAwMDAwMDAwMEBhZDc4ZDE5MS0xMDQ0LTQzMDMtODIxMi1iNmY0ZGQ3ODc0YmMiLCJhdWQiOiIwMDAwMDAwMi0wMDAwLTBmZjEtY2UwMC0wMDAwMDAwMDAwMDAvYXR0YWNobWVudC5vdXRsb29rLm9mZmljZS5uZXRAYWQ3OGQxOTEtMTA0NC00MzAzLTgyMTItYjZmNGRkNzg3NGJjIn0.H2Zq2OyQYvuqeR4NLCzSqahAxr_qhbXDnF7RHlg5cxeWlVCrn6a0qdwsLsK-BuEAo3P9bJRHRxkluilz0sGbg2S-79I3S-hi_2NkGpmQX43Cpkkzu6x1ZEJ0J5rjlQThj68BYhbh23e_UK_23i43o_BHJryTOiZTBNPsWqIYQtWjQltM9EfWBYTwApUtCNGPb9MYp2OEE-z31eZhQedgkfua8YTDx1dHjW3GPk5LcuC5cd6z03IDQbl8Uk7XyXSCSAOgJy8rtySGxR7QYKrc2H6quGYwlSxpMU1WPsmQQLVRAVa5frtaldQ7jj4zxbkLZRAt1mfsZTRu7kR-YGUiGg&amp;owa=outlook.office.com&amp;isImagePreview=True">
            <a:extLst>
              <a:ext uri="{FF2B5EF4-FFF2-40B4-BE49-F238E27FC236}">
                <a16:creationId xmlns:a16="http://schemas.microsoft.com/office/drawing/2014/main" id="{C319ECE9-C314-410D-9E62-E387C7593B9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822" y="1057311"/>
            <a:ext cx="6553545" cy="4751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814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EB410B-2F15-4204-A7BA-0DD181428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Manifest van de Kenniswerkplaats 2018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3416113-8788-45D7-A305-B8CCA4D1A9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849536" cy="4351338"/>
          </a:xfrm>
        </p:spPr>
        <p:txBody>
          <a:bodyPr>
            <a:normAutofit/>
          </a:bodyPr>
          <a:lstStyle/>
          <a:p>
            <a:r>
              <a:rPr lang="nl-NL" dirty="0"/>
              <a:t>Thema’s </a:t>
            </a:r>
          </a:p>
          <a:p>
            <a:pPr lvl="1"/>
            <a:r>
              <a:rPr lang="nl-NL" dirty="0"/>
              <a:t>Kwaliteit instructie </a:t>
            </a:r>
          </a:p>
          <a:p>
            <a:pPr lvl="1"/>
            <a:r>
              <a:rPr lang="nl-NL" dirty="0"/>
              <a:t>Overgangen  </a:t>
            </a:r>
          </a:p>
          <a:p>
            <a:pPr lvl="2"/>
            <a:r>
              <a:rPr lang="nl-NL" dirty="0"/>
              <a:t>Voorschools naar school </a:t>
            </a:r>
          </a:p>
          <a:p>
            <a:pPr lvl="2"/>
            <a:r>
              <a:rPr lang="nl-NL" dirty="0"/>
              <a:t>PO-VO</a:t>
            </a:r>
          </a:p>
          <a:p>
            <a:pPr lvl="2"/>
            <a:r>
              <a:rPr lang="nl-NL" dirty="0"/>
              <a:t>naar hoger onderwijs</a:t>
            </a:r>
          </a:p>
          <a:p>
            <a:pPr lvl="2"/>
            <a:r>
              <a:rPr lang="nl-NL" dirty="0"/>
              <a:t>Van school naar werk </a:t>
            </a:r>
          </a:p>
          <a:p>
            <a:pPr lvl="1"/>
            <a:r>
              <a:rPr lang="nl-NL" dirty="0"/>
              <a:t>Afstemmen leefwerelden</a:t>
            </a:r>
          </a:p>
          <a:p>
            <a:pPr lvl="1"/>
            <a:r>
              <a:rPr lang="nl-NL" dirty="0"/>
              <a:t>Vergroten onderwijskansen </a:t>
            </a:r>
          </a:p>
          <a:p>
            <a:pPr lvl="2"/>
            <a:r>
              <a:rPr lang="nl-NL" dirty="0"/>
              <a:t>Professionalisering</a:t>
            </a:r>
          </a:p>
          <a:p>
            <a:pPr lvl="2"/>
            <a:r>
              <a:rPr lang="nl-NL" dirty="0"/>
              <a:t>Leerlingen die van en met elkaar leren; ook leren samenleven 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42126C0F-CD5D-4AAE-95D0-BEDDEC9AC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63281" y="2818701"/>
            <a:ext cx="2438400" cy="33582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nl-NL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93C17BB-6C48-4F14-8A8B-DDD27220E1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783" y="1442905"/>
            <a:ext cx="3312960" cy="530073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1294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0222E-A201-4AC8-AB99-52DABB880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Aanbevelingen Manifest </a:t>
            </a:r>
            <a:r>
              <a:rPr lang="nl-NL" dirty="0" err="1"/>
              <a:t>tav</a:t>
            </a:r>
            <a:r>
              <a:rPr lang="nl-NL" dirty="0"/>
              <a:t> kansengelijkheid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ACAABA-82E1-421C-9511-7CF778E803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4351338"/>
          </a:xfrm>
        </p:spPr>
        <p:txBody>
          <a:bodyPr>
            <a:normAutofit/>
          </a:bodyPr>
          <a:lstStyle/>
          <a:p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Voer dakpan brugklassen, verlengde brugklassen en/of tienercolleges in en stimuleer en vergroot stapelmogelijkheden.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Stimuleer professioneel kapitaal rond kansengelijkheid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Zet via Rotterdams Burgerschapsonderwijs in op leren omgaan met verschillen</a:t>
            </a:r>
          </a:p>
        </p:txBody>
      </p:sp>
    </p:spTree>
    <p:extLst>
      <p:ext uri="{BB962C8B-B14F-4D97-AF65-F5344CB8AC3E}">
        <p14:creationId xmlns:p14="http://schemas.microsoft.com/office/powerpoint/2010/main" val="1029684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C3585C2-65F5-470A-9E90-B6DE2694F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Dialoog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61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6351C55-B072-43E9-81C0-ECF6D86D7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Afronding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03FAA8-67A5-4B5D-B2B5-2B2D16D22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818" y="640082"/>
            <a:ext cx="6848715" cy="2484884"/>
          </a:xfrm>
        </p:spPr>
        <p:txBody>
          <a:bodyPr anchor="ctr">
            <a:normAutofit/>
          </a:bodyPr>
          <a:lstStyle/>
          <a:p>
            <a:endParaRPr lang="nl-NL" sz="2000"/>
          </a:p>
          <a:p>
            <a:pPr marL="0" indent="0">
              <a:buNone/>
            </a:pPr>
            <a:r>
              <a:rPr lang="nl-NL" sz="2000"/>
              <a:t>Welke AANBEVELING </a:t>
            </a:r>
          </a:p>
          <a:p>
            <a:pPr marL="0" indent="0">
              <a:buNone/>
            </a:pPr>
            <a:r>
              <a:rPr lang="nl-NL" sz="2000"/>
              <a:t>willen we vanuit deze workshop </a:t>
            </a:r>
          </a:p>
          <a:p>
            <a:pPr marL="0" indent="0">
              <a:buNone/>
            </a:pPr>
            <a:r>
              <a:rPr lang="nl-NL" sz="2000"/>
              <a:t>doen voor het plenaire debat?  </a:t>
            </a:r>
          </a:p>
        </p:txBody>
      </p:sp>
      <p:pic>
        <p:nvPicPr>
          <p:cNvPr id="4" name="Picture 1" descr="Kenniswerkplaats Rotterdams Talent">
            <a:hlinkClick r:id="rId2" tooltip="Kenniswerkplaats Rotterdams Talent"/>
            <a:extLst>
              <a:ext uri="{FF2B5EF4-FFF2-40B4-BE49-F238E27FC236}">
                <a16:creationId xmlns:a16="http://schemas.microsoft.com/office/drawing/2014/main" id="{EAED7591-DD98-47FD-9A69-556FF013CCE1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297" y="3768762"/>
            <a:ext cx="6894236" cy="18442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0573235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169</Words>
  <Application>Microsoft Office PowerPoint</Application>
  <PresentationFormat>Breedbeeld</PresentationFormat>
  <Paragraphs>47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   Vergroten kansengelijkheid  in primair- en voortgezet onderwijs </vt:lpstr>
      <vt:lpstr>Opzet workshop  o.l.v.  Jeroen Onstenk</vt:lpstr>
      <vt:lpstr>Introductie  door Guido Walraven  </vt:lpstr>
      <vt:lpstr>Samenvattend schema Kenniswerkplaats (Onstenk e.a., 2015 p 13)    Aanknopingspunten kansengelijkheid  op alle niveaus? </vt:lpstr>
      <vt:lpstr>Manifest van de Kenniswerkplaats 2018</vt:lpstr>
      <vt:lpstr>Aanbevelingen Manifest tav kansengelijkheid</vt:lpstr>
      <vt:lpstr>Dialoog </vt:lpstr>
      <vt:lpstr>Afronding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Vergroten kansengelijkheid  in primair- en voortgezet onderwijs</dc:title>
  <dc:creator>Guido Walraven</dc:creator>
  <cp:lastModifiedBy>Guido Walraven</cp:lastModifiedBy>
  <cp:revision>9</cp:revision>
  <dcterms:created xsi:type="dcterms:W3CDTF">2018-09-30T14:03:31Z</dcterms:created>
  <dcterms:modified xsi:type="dcterms:W3CDTF">2018-10-01T05:04:21Z</dcterms:modified>
</cp:coreProperties>
</file>